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FF00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FF00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FF00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FF00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1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1CB17-4345-4867-94F4-DEA1D0707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C3D1A-A312-4460-9DB9-0FD9D5245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5DEE2-934B-4888-9D04-E322F44E8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3F4B-0E86-479D-92BB-3B93C420C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C86E-D7E7-46E6-8C42-6299A5711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0322-CB81-4584-B8D3-EBDB9AC1B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A37AF-584D-44C3-BCB7-C4F82E172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5072-2577-4454-A709-96D04D329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B973B-295C-417B-8F4A-0CC6F8A9B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A831-19FD-4B02-A348-C92491C04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648A-547E-4F0F-99DE-A2B5C1E76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0FC4445-49B1-440C-86B6-717BCD354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a. </a:t>
            </a:r>
            <a:r>
              <a:rPr lang="en-US" u="sng" dirty="0"/>
              <a:t>Cases and controversies/ advisory opinions-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court only deals </a:t>
            </a:r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152400" y="457200"/>
            <a:ext cx="899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with real controversies. They will not give a ruling if it is not a real case, nor will they give an opinion on a hypothetical matter.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1295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</a:t>
            </a:r>
            <a:r>
              <a:rPr lang="en-US" u="sng" dirty="0" smtClean="0"/>
              <a:t>Moot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71600" y="1295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longer an issue. Situation is already solved or </a:t>
            </a:r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1676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onger exists.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057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c. </a:t>
            </a:r>
            <a:r>
              <a:rPr lang="en-US" u="sng" dirty="0"/>
              <a:t>Standing to Sue</a:t>
            </a:r>
            <a:r>
              <a:rPr lang="en-US" dirty="0"/>
              <a:t>-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67000" y="20574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person must be directly affected in </a:t>
            </a:r>
            <a:r>
              <a:rPr lang="en-US" dirty="0" smtClean="0"/>
              <a:t>order to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" y="2438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seek a remedy.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3733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 </a:t>
            </a:r>
            <a:r>
              <a:rPr lang="en-US" u="sng" dirty="0"/>
              <a:t>Political Questions</a:t>
            </a:r>
            <a:r>
              <a:rPr lang="en-US" dirty="0"/>
              <a:t>-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71800" y="3733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Court will not deal with situations it feels 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457200" y="41910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is the duty of the other branches of government.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4572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f. </a:t>
            </a:r>
            <a:r>
              <a:rPr lang="en-US" u="sng" dirty="0"/>
              <a:t>Rule of Four</a:t>
            </a:r>
            <a:r>
              <a:rPr lang="en-US" dirty="0"/>
              <a:t>-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38400" y="4572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least 4 justices must want to hear a case before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" y="4953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court will agree to hear it.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8600" y="54102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g. </a:t>
            </a:r>
            <a:r>
              <a:rPr lang="en-US" u="sng" dirty="0"/>
              <a:t>Important Constitutional Question</a:t>
            </a:r>
            <a:r>
              <a:rPr lang="en-US" dirty="0"/>
              <a:t>-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2600" y="5410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Court will not hear little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00" y="5791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cases that are only of local importance. A case must have some important constitutional impact.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895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d. </a:t>
            </a:r>
            <a:r>
              <a:rPr lang="en-US" u="sng" dirty="0"/>
              <a:t>Ripe for Decision</a:t>
            </a:r>
            <a:r>
              <a:rPr lang="en-US" dirty="0"/>
              <a:t>-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71800" y="2895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court will not hear a case if it can still </a:t>
            </a:r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304800" y="3352800"/>
            <a:ext cx="36319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be heard by a lower court.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35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3353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13355" grpId="0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406</TotalTime>
  <Words>172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Wingdings</vt:lpstr>
      <vt:lpstr>Calibri</vt:lpstr>
      <vt:lpstr>Beam</vt:lpstr>
      <vt:lpstr>Slide 1</vt:lpstr>
    </vt:vector>
  </TitlesOfParts>
  <Company>Eanes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Eanes ISD</dc:creator>
  <cp:lastModifiedBy>WHS</cp:lastModifiedBy>
  <cp:revision>20</cp:revision>
  <dcterms:created xsi:type="dcterms:W3CDTF">2009-11-09T01:00:41Z</dcterms:created>
  <dcterms:modified xsi:type="dcterms:W3CDTF">2010-05-03T15:23:25Z</dcterms:modified>
</cp:coreProperties>
</file>