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3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2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1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7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4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7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6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0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92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14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72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C436-16EE-B74C-8849-619C3C8FDE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Rochin</a:t>
            </a:r>
            <a:r>
              <a:rPr lang="en-US" dirty="0"/>
              <a:t>, </a:t>
            </a:r>
            <a:r>
              <a:rPr lang="en-US" dirty="0" err="1"/>
              <a:t>schmerber</a:t>
            </a:r>
            <a:r>
              <a:rPr lang="en-US" dirty="0"/>
              <a:t> &amp; </a:t>
            </a:r>
            <a:r>
              <a:rPr lang="en-US" dirty="0" err="1"/>
              <a:t>mapp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2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288CC-84CE-764C-8115-2E0E4FAD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196A7-E266-0740-8BA6-6ACB069C1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7927625" cy="3684697"/>
          </a:xfrm>
        </p:spPr>
        <p:txBody>
          <a:bodyPr>
            <a:normAutofit/>
          </a:bodyPr>
          <a:lstStyle/>
          <a:p>
            <a:r>
              <a:rPr lang="en-US" sz="2400" dirty="0"/>
              <a:t>Pick up the article on your way in. </a:t>
            </a:r>
          </a:p>
          <a:p>
            <a:r>
              <a:rPr lang="en-US" sz="2400" dirty="0"/>
              <a:t>Come show me your worksheet “Allowed or Not Allowed”. </a:t>
            </a:r>
          </a:p>
          <a:p>
            <a:r>
              <a:rPr lang="en-US" sz="2400" dirty="0"/>
              <a:t>If you </a:t>
            </a:r>
            <a:r>
              <a:rPr lang="en-US" sz="2400" b="1" dirty="0"/>
              <a:t>did not do </a:t>
            </a:r>
            <a:r>
              <a:rPr lang="en-US" sz="2400" dirty="0"/>
              <a:t>the optional assignment, please read the three cases </a:t>
            </a:r>
            <a:r>
              <a:rPr lang="en-US" sz="2400" dirty="0" err="1"/>
              <a:t>Rochin</a:t>
            </a:r>
            <a:r>
              <a:rPr lang="en-US" sz="2400" dirty="0"/>
              <a:t>, </a:t>
            </a:r>
            <a:r>
              <a:rPr lang="en-US" sz="2400" dirty="0" err="1"/>
              <a:t>Schmerber</a:t>
            </a:r>
            <a:r>
              <a:rPr lang="en-US" sz="2400" dirty="0"/>
              <a:t> &amp; Mapp</a:t>
            </a:r>
          </a:p>
          <a:p>
            <a:r>
              <a:rPr lang="en-US" sz="2400" dirty="0"/>
              <a:t>If you </a:t>
            </a:r>
            <a:r>
              <a:rPr lang="en-US" sz="2400" b="1" dirty="0"/>
              <a:t>did </a:t>
            </a:r>
            <a:r>
              <a:rPr lang="en-US" sz="2400" dirty="0"/>
              <a:t>the optional assignments, please come show me, and then read the </a:t>
            </a:r>
            <a:r>
              <a:rPr lang="en-US" sz="2400" dirty="0" err="1"/>
              <a:t>Schmerber</a:t>
            </a:r>
            <a:r>
              <a:rPr lang="en-US" sz="2400" dirty="0"/>
              <a:t> case.</a:t>
            </a:r>
          </a:p>
          <a:p>
            <a:r>
              <a:rPr lang="en-US" sz="2400" dirty="0"/>
              <a:t>You will need your study guide out.  </a:t>
            </a:r>
          </a:p>
        </p:txBody>
      </p:sp>
    </p:spTree>
    <p:extLst>
      <p:ext uri="{BB962C8B-B14F-4D97-AF65-F5344CB8AC3E}">
        <p14:creationId xmlns:p14="http://schemas.microsoft.com/office/powerpoint/2010/main" val="91111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0A0A-FEB3-354F-93B9-411B3C3C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review the answers to “Allowed or Not Allowed”</a:t>
            </a:r>
          </a:p>
        </p:txBody>
      </p:sp>
    </p:spTree>
    <p:extLst>
      <p:ext uri="{BB962C8B-B14F-4D97-AF65-F5344CB8AC3E}">
        <p14:creationId xmlns:p14="http://schemas.microsoft.com/office/powerpoint/2010/main" val="208620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0E388-4F95-0240-A6D6-C28A046D2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Rochin</a:t>
            </a:r>
            <a:r>
              <a:rPr lang="en-US" dirty="0"/>
              <a:t> v. California</a:t>
            </a:r>
            <a:br>
              <a:rPr lang="en-US" dirty="0"/>
            </a:br>
            <a:r>
              <a:rPr lang="en-US" dirty="0"/>
              <a:t>#17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99CD7-4757-584A-A0A7-F4C14474A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226" y="2638044"/>
            <a:ext cx="5196458" cy="3101982"/>
          </a:xfrm>
        </p:spPr>
        <p:txBody>
          <a:bodyPr>
            <a:normAutofit/>
          </a:bodyPr>
          <a:lstStyle/>
          <a:p>
            <a:r>
              <a:rPr lang="en-US" dirty="0"/>
              <a:t>Why did the deputies enter </a:t>
            </a:r>
            <a:r>
              <a:rPr lang="en-US" dirty="0" err="1"/>
              <a:t>Rochin’s</a:t>
            </a:r>
            <a:r>
              <a:rPr lang="en-US" dirty="0"/>
              <a:t> house? </a:t>
            </a:r>
          </a:p>
          <a:p>
            <a:r>
              <a:rPr lang="en-US" dirty="0"/>
              <a:t>What did the deputies notice when they entered </a:t>
            </a:r>
            <a:r>
              <a:rPr lang="en-US" dirty="0" err="1"/>
              <a:t>Rochin’s</a:t>
            </a:r>
            <a:r>
              <a:rPr lang="en-US" dirty="0"/>
              <a:t> room? What did he do?</a:t>
            </a:r>
          </a:p>
          <a:p>
            <a:r>
              <a:rPr lang="en-US" dirty="0"/>
              <a:t>What did the deputies do as a result?</a:t>
            </a:r>
          </a:p>
          <a:p>
            <a:r>
              <a:rPr lang="en-US" dirty="0"/>
              <a:t>What did </a:t>
            </a:r>
            <a:r>
              <a:rPr lang="en-US" dirty="0" err="1"/>
              <a:t>Rochin</a:t>
            </a:r>
            <a:r>
              <a:rPr lang="en-US" dirty="0"/>
              <a:t> claim was unreasonable about the search?</a:t>
            </a:r>
          </a:p>
          <a:p>
            <a:r>
              <a:rPr lang="en-US" dirty="0"/>
              <a:t>What rights did </a:t>
            </a:r>
            <a:r>
              <a:rPr lang="en-US" dirty="0" err="1"/>
              <a:t>Rochin</a:t>
            </a:r>
            <a:r>
              <a:rPr lang="en-US" dirty="0"/>
              <a:t> claim were violated?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5B6E3-AA6D-9B49-8F18-3B6F34689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520176"/>
            <a:ext cx="5305998" cy="3219850"/>
          </a:xfrm>
        </p:spPr>
        <p:txBody>
          <a:bodyPr>
            <a:normAutofit/>
          </a:bodyPr>
          <a:lstStyle/>
          <a:p>
            <a:r>
              <a:rPr lang="en-US" dirty="0" err="1"/>
              <a:t>Rochin</a:t>
            </a:r>
            <a:r>
              <a:rPr lang="en-US" dirty="0"/>
              <a:t> was suspected of dealing drugs</a:t>
            </a:r>
          </a:p>
          <a:p>
            <a:endParaRPr lang="en-US" dirty="0"/>
          </a:p>
          <a:p>
            <a:r>
              <a:rPr lang="en-US" dirty="0"/>
              <a:t>2 capsules. </a:t>
            </a:r>
            <a:r>
              <a:rPr lang="en-US" dirty="0" err="1"/>
              <a:t>Rochin</a:t>
            </a:r>
            <a:r>
              <a:rPr lang="en-US" dirty="0"/>
              <a:t> ate them (destroyed evidence.</a:t>
            </a:r>
          </a:p>
          <a:p>
            <a:r>
              <a:rPr lang="en-US" dirty="0"/>
              <a:t>Ordered doctors to pump his stomach</a:t>
            </a:r>
          </a:p>
          <a:p>
            <a:r>
              <a:rPr lang="en-US" dirty="0"/>
              <a:t>Warrant wasn’t for pumping his stomach, invasive procedure. “not reasonable”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- self-incrimination</a:t>
            </a:r>
          </a:p>
          <a:p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- unfair treatment by government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75D6D7A-A456-374E-8C5C-D7A3CE022C38}"/>
              </a:ext>
            </a:extLst>
          </p:cNvPr>
          <p:cNvSpPr txBox="1">
            <a:spLocks/>
          </p:cNvSpPr>
          <p:nvPr/>
        </p:nvSpPr>
        <p:spPr>
          <a:xfrm>
            <a:off x="2000919" y="5646921"/>
            <a:ext cx="7705530" cy="919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How did the Supreme Court Rule?</a:t>
            </a:r>
          </a:p>
          <a:p>
            <a:pPr lvl="1"/>
            <a:r>
              <a:rPr lang="en-US" sz="1800" i="1" dirty="0"/>
              <a:t>The government intrusion was so </a:t>
            </a:r>
            <a:r>
              <a:rPr lang="en-US" sz="2000" i="1" dirty="0"/>
              <a:t>invasive</a:t>
            </a:r>
            <a:r>
              <a:rPr lang="en-US" sz="1800" i="1" dirty="0"/>
              <a:t> that it “shocked the conscience”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217E31-BFE1-134E-991F-BADDBF314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Schmerber</a:t>
            </a:r>
            <a:r>
              <a:rPr lang="en-US" dirty="0"/>
              <a:t> v. California</a:t>
            </a:r>
            <a:br>
              <a:rPr lang="en-US" dirty="0"/>
            </a:br>
            <a:r>
              <a:rPr lang="en-US" dirty="0"/>
              <a:t>#18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9A020-A6C5-154C-9DD7-DC1324835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7925" y="314324"/>
            <a:ext cx="5743575" cy="6386513"/>
          </a:xfrm>
        </p:spPr>
        <p:txBody>
          <a:bodyPr>
            <a:normAutofit/>
          </a:bodyPr>
          <a:lstStyle/>
          <a:p>
            <a:r>
              <a:rPr lang="en-US" sz="2000" dirty="0"/>
              <a:t>Why was </a:t>
            </a:r>
            <a:r>
              <a:rPr lang="en-US" sz="2000" dirty="0" err="1"/>
              <a:t>Schmerber</a:t>
            </a:r>
            <a:r>
              <a:rPr lang="en-US" sz="2000" dirty="0"/>
              <a:t> arrested?</a:t>
            </a:r>
          </a:p>
          <a:p>
            <a:pPr lvl="1"/>
            <a:r>
              <a:rPr lang="en-US" sz="1800" dirty="0"/>
              <a:t>DWI. Evidence supported the arrest, crash, smell of alcohol &amp; actions.</a:t>
            </a:r>
          </a:p>
          <a:p>
            <a:r>
              <a:rPr lang="en-US" sz="2000" dirty="0"/>
              <a:t>How did the police obtain the evidence against </a:t>
            </a:r>
            <a:r>
              <a:rPr lang="en-US" sz="2000" dirty="0" err="1"/>
              <a:t>Schmerber</a:t>
            </a:r>
            <a:r>
              <a:rPr lang="en-US" sz="2000" dirty="0"/>
              <a:t>?</a:t>
            </a:r>
          </a:p>
          <a:p>
            <a:pPr lvl="1"/>
            <a:r>
              <a:rPr lang="en-US" sz="1800" dirty="0"/>
              <a:t>Ordered doctor to draw blood</a:t>
            </a:r>
          </a:p>
          <a:p>
            <a:r>
              <a:rPr lang="en-US" sz="2000" dirty="0"/>
              <a:t>Why did </a:t>
            </a:r>
            <a:r>
              <a:rPr lang="en-US" sz="2000" dirty="0" err="1"/>
              <a:t>Scmerber</a:t>
            </a:r>
            <a:r>
              <a:rPr lang="en-US" sz="2000" dirty="0"/>
              <a:t> claim his 4</a:t>
            </a:r>
            <a:r>
              <a:rPr lang="en-US" sz="2000" baseline="30000" dirty="0"/>
              <a:t>th</a:t>
            </a:r>
            <a:r>
              <a:rPr lang="en-US" sz="2000" dirty="0"/>
              <a:t>, 5</a:t>
            </a:r>
            <a:r>
              <a:rPr lang="en-US" sz="2000" baseline="30000" dirty="0"/>
              <a:t>th</a:t>
            </a:r>
            <a:r>
              <a:rPr lang="en-US" sz="2000" dirty="0"/>
              <a:t> &amp;14th Amendment rights were violated?</a:t>
            </a:r>
          </a:p>
          <a:p>
            <a:pPr lvl="1"/>
            <a:r>
              <a:rPr lang="en-US" sz="1800" dirty="0"/>
              <a:t>4</a:t>
            </a:r>
            <a:r>
              <a:rPr lang="en-US" sz="1800" baseline="30000" dirty="0"/>
              <a:t>th</a:t>
            </a:r>
            <a:r>
              <a:rPr lang="en-US" sz="1800" dirty="0"/>
              <a:t>- did not have warrant to search inside his body for alcohol</a:t>
            </a:r>
          </a:p>
          <a:p>
            <a:pPr lvl="1"/>
            <a:r>
              <a:rPr lang="en-US" sz="1800" dirty="0"/>
              <a:t>5th- forced to provide evidence against himself.</a:t>
            </a:r>
          </a:p>
          <a:p>
            <a:pPr lvl="1"/>
            <a:r>
              <a:rPr lang="en-US" sz="1800" dirty="0"/>
              <a:t>14</a:t>
            </a:r>
            <a:r>
              <a:rPr lang="en-US" sz="1800" baseline="30000" dirty="0"/>
              <a:t>th</a:t>
            </a:r>
            <a:r>
              <a:rPr lang="en-US" sz="1800" dirty="0"/>
              <a:t> – felt sticking his arm with a needle was unfair treatment.</a:t>
            </a:r>
          </a:p>
          <a:p>
            <a:r>
              <a:rPr lang="en-US" sz="2000" dirty="0"/>
              <a:t>Do you think they were violated?</a:t>
            </a:r>
            <a:endParaRPr lang="en-US" sz="1700" dirty="0"/>
          </a:p>
          <a:p>
            <a:r>
              <a:rPr lang="en-US" sz="2000" dirty="0"/>
              <a:t>What was the Supreme Court’s ruling? </a:t>
            </a:r>
          </a:p>
          <a:p>
            <a:pPr lvl="1"/>
            <a:r>
              <a:rPr lang="en-US" sz="1700" dirty="0"/>
              <a:t>Blood test is a simple medical procedure- did not “shock the conscience”.</a:t>
            </a:r>
          </a:p>
        </p:txBody>
      </p:sp>
    </p:spTree>
    <p:extLst>
      <p:ext uri="{BB962C8B-B14F-4D97-AF65-F5344CB8AC3E}">
        <p14:creationId xmlns:p14="http://schemas.microsoft.com/office/powerpoint/2010/main" val="312882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C7C7-0685-7640-B436-0252FFC5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512" y="178880"/>
            <a:ext cx="5631751" cy="1188720"/>
          </a:xfrm>
        </p:spPr>
        <p:txBody>
          <a:bodyPr/>
          <a:lstStyle/>
          <a:p>
            <a:r>
              <a:rPr lang="en-US" dirty="0"/>
              <a:t>Mapp v. Ohio</a:t>
            </a:r>
            <a:br>
              <a:rPr lang="en-US" dirty="0"/>
            </a:br>
            <a:r>
              <a:rPr lang="en-US" dirty="0"/>
              <a:t>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777BD-510D-FA4C-8241-B5F8A0B16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1114425"/>
            <a:ext cx="11920537" cy="5514975"/>
          </a:xfrm>
        </p:spPr>
        <p:txBody>
          <a:bodyPr>
            <a:noAutofit/>
          </a:bodyPr>
          <a:lstStyle/>
          <a:p>
            <a:r>
              <a:rPr lang="en-US" sz="2000" dirty="0"/>
              <a:t>Why were the police  at Mapp’s house?</a:t>
            </a:r>
          </a:p>
          <a:p>
            <a:pPr lvl="1"/>
            <a:r>
              <a:rPr lang="en-US" sz="1800" dirty="0"/>
              <a:t>To look for a suspect in a bombing whom they believed was hiding in the house. </a:t>
            </a:r>
          </a:p>
          <a:p>
            <a:r>
              <a:rPr lang="en-US" sz="2000" dirty="0"/>
              <a:t>Do you think this was an example of an unreasonable search and seizure?</a:t>
            </a:r>
          </a:p>
          <a:p>
            <a:pPr lvl="1"/>
            <a:r>
              <a:rPr lang="en-US" sz="1800" dirty="0"/>
              <a:t>Yes. They did not have a warrant and had time to get one. Lied about having the warrant. They looked in boxes- suspect couldn’t have been in a box.</a:t>
            </a:r>
          </a:p>
          <a:p>
            <a:r>
              <a:rPr lang="en-US" sz="2000" dirty="0"/>
              <a:t>What was Mapp convicted of?</a:t>
            </a:r>
          </a:p>
          <a:p>
            <a:pPr lvl="1"/>
            <a:r>
              <a:rPr lang="en-US" sz="1800" dirty="0"/>
              <a:t>Possession of obscene material</a:t>
            </a:r>
          </a:p>
          <a:p>
            <a:r>
              <a:rPr lang="en-US" sz="2000" dirty="0"/>
              <a:t>If the police had waited for a warrant, what would they have been looking for?</a:t>
            </a:r>
          </a:p>
          <a:p>
            <a:pPr lvl="1"/>
            <a:r>
              <a:rPr lang="en-US" sz="1800" dirty="0"/>
              <a:t>A person</a:t>
            </a:r>
          </a:p>
          <a:p>
            <a:r>
              <a:rPr lang="en-US" sz="2000" dirty="0"/>
              <a:t>Do you think the evidence obtained would have been allowed in court under that warrant?</a:t>
            </a:r>
          </a:p>
          <a:p>
            <a:pPr lvl="1"/>
            <a:r>
              <a:rPr lang="en-US" sz="1800" dirty="0"/>
              <a:t>No, unless in plain view. The warrant would not have been general or looking for that type of material</a:t>
            </a:r>
          </a:p>
          <a:p>
            <a:r>
              <a:rPr lang="en-US" sz="2000" dirty="0"/>
              <a:t>What’s th</a:t>
            </a:r>
            <a:r>
              <a:rPr lang="en-US" dirty="0"/>
              <a:t>e Exclusionary Rule?</a:t>
            </a:r>
          </a:p>
          <a:p>
            <a:pPr lvl="1"/>
            <a:r>
              <a:rPr lang="en-US" sz="1800" dirty="0"/>
              <a:t>Evidence not legally obtained may not be used in a court of law. Can’t use illegally seized evidence. </a:t>
            </a:r>
          </a:p>
        </p:txBody>
      </p:sp>
    </p:spTree>
    <p:extLst>
      <p:ext uri="{BB962C8B-B14F-4D97-AF65-F5344CB8AC3E}">
        <p14:creationId xmlns:p14="http://schemas.microsoft.com/office/powerpoint/2010/main" val="231609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14F3-1F60-5548-A629-87CE94CC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96572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Homework: </a:t>
            </a:r>
            <a:br>
              <a:rPr lang="en-US" dirty="0"/>
            </a:br>
            <a:r>
              <a:rPr lang="en-US" dirty="0"/>
              <a:t>On my website find </a:t>
            </a:r>
            <a:br>
              <a:rPr lang="en-US" dirty="0"/>
            </a:br>
            <a:r>
              <a:rPr lang="en-US" dirty="0"/>
              <a:t>Tinker v. Des Moines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A21D7-4C84-344B-89C8-A3C3F1643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4352465"/>
            <a:ext cx="8886825" cy="126508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3300" dirty="0"/>
              <a:t>Read the article &amp; answer #21 on your study guide</a:t>
            </a:r>
          </a:p>
        </p:txBody>
      </p:sp>
    </p:spTree>
    <p:extLst>
      <p:ext uri="{BB962C8B-B14F-4D97-AF65-F5344CB8AC3E}">
        <p14:creationId xmlns:p14="http://schemas.microsoft.com/office/powerpoint/2010/main" val="9489491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{B5538EA1-5CBD-D940-A574-A3EADC29BFA6}tf10001120</Template>
  <TotalTime>32</TotalTime>
  <Words>494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Rochin, schmerber &amp; mapp</vt:lpstr>
      <vt:lpstr>Welcome</vt:lpstr>
      <vt:lpstr>Let’s review the answers to “Allowed or Not Allowed”</vt:lpstr>
      <vt:lpstr>Rochin v. California #17 </vt:lpstr>
      <vt:lpstr>Schmerber v. California #18</vt:lpstr>
      <vt:lpstr>Mapp v. Ohio #19</vt:lpstr>
      <vt:lpstr> Homework:  On my website find  Tinker v. Des Moines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Rochin, schmerber &amp; mapp</dc:title>
  <dc:creator>Natalie Harmon</dc:creator>
  <cp:lastModifiedBy>Natalie Harmon</cp:lastModifiedBy>
  <cp:revision>4</cp:revision>
  <dcterms:created xsi:type="dcterms:W3CDTF">2018-12-06T15:05:07Z</dcterms:created>
  <dcterms:modified xsi:type="dcterms:W3CDTF">2018-12-06T15:38:02Z</dcterms:modified>
</cp:coreProperties>
</file>